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</p:sldIdLst>
  <p:sldSz cx="21374100" cy="15113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osis Extra Bold" charset="1" panose="02010903020202060003"/>
      <p:regular r:id="rId10"/>
    </p:embeddedFont>
    <p:embeddedFont>
      <p:font typeface="Prompt Bold" charset="1" panose="00000800000000000000"/>
      <p:regular r:id="rId11"/>
    </p:embeddedFont>
    <p:embeddedFont>
      <p:font typeface="Prompt Bold Bold" charset="1" panose="00000900000000000000"/>
      <p:regular r:id="rId12"/>
    </p:embeddedFont>
    <p:embeddedFont>
      <p:font typeface="Prompt Bold Italics" charset="1" panose="00000800000000000000"/>
      <p:regular r:id="rId13"/>
    </p:embeddedFont>
    <p:embeddedFont>
      <p:font typeface="Prompt Bold Bold Italics" charset="1" panose="000009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jpe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1.gif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jpeg" Type="http://schemas.openxmlformats.org/officeDocument/2006/relationships/image"/><Relationship Id="rId5" Target="../media/VAFfJI3GY0g.mp4" Type="http://schemas.openxmlformats.org/officeDocument/2006/relationships/video"/><Relationship Id="rId6" Target="../media/VAFfJI3GY0g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9514" y="1406398"/>
            <a:ext cx="16004972" cy="384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5"/>
              </a:lnSpc>
            </a:pPr>
            <a:r>
              <a:rPr lang="en-US" sz="22468">
                <a:solidFill>
                  <a:srgbClr val="12154C"/>
                </a:solidFill>
                <a:latin typeface="Dosis Extra Bold"/>
              </a:rPr>
              <a:t>TIC TAC TOE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4371262" y="7560000"/>
            <a:ext cx="12259661" cy="12759292"/>
            <a:chOff x="0" y="0"/>
            <a:chExt cx="16346215" cy="1701239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75496" y="1909397"/>
              <a:ext cx="11673353" cy="1238552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097366" y="2717472"/>
              <a:ext cx="11673353" cy="1238552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10716834">
            <a:off x="14205413" y="-4669633"/>
            <a:ext cx="11407086" cy="11871971"/>
            <a:chOff x="0" y="0"/>
            <a:chExt cx="15209448" cy="1582929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396388" y="1776612"/>
              <a:ext cx="10861551" cy="11524192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951509" y="2528491"/>
              <a:ext cx="10861551" cy="11524192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39941">
            <a:off x="9031581" y="5948893"/>
            <a:ext cx="3320838" cy="367497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033329" y="9499377"/>
            <a:ext cx="7317343" cy="3841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2"/>
              </a:lnSpc>
              <a:spcBef>
                <a:spcPct val="0"/>
              </a:spcBef>
            </a:pPr>
            <a:r>
              <a:rPr lang="en-US" sz="20973">
                <a:solidFill>
                  <a:srgbClr val="12154C"/>
                </a:solidFill>
                <a:latin typeface="Dosis Extra Bold"/>
              </a:rPr>
              <a:t>GAME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48743" y="12500825"/>
            <a:ext cx="6263605" cy="26191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12946594"/>
            <a:ext cx="6398757" cy="26756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836221" y="527467"/>
            <a:ext cx="8157283" cy="108001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217532" y="604555"/>
            <a:ext cx="8654468" cy="1072309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44766" y="12500825"/>
            <a:ext cx="6263605" cy="26191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13699" y="12946594"/>
            <a:ext cx="6263605" cy="261917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32963" y="11799754"/>
            <a:ext cx="14918074" cy="220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12154C"/>
                </a:solidFill>
                <a:cs typeface="Prompt Bold Bold"/>
              </a:rPr>
              <a:t>ส่วนของการเช็คผลชนะของ X และ O</a:t>
            </a:r>
          </a:p>
          <a:p>
            <a:pPr algn="ctr">
              <a:lnSpc>
                <a:spcPts val="5851"/>
              </a:lnSpc>
            </a:pPr>
            <a:r>
              <a:rPr lang="en-US" sz="4179">
                <a:solidFill>
                  <a:srgbClr val="12154C"/>
                </a:solidFill>
                <a:latin typeface="Prompt Bold Bold"/>
              </a:rPr>
              <a:t> (สลับกันวาง ฝ่ายใดเรียงกันได้ 3 ช่องก่อน ไม่ว่าจะเป็นแนวตั้ง แนวนอน หรือแทยง ได้ก่อนเป็นผู้ชนะ)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36287" y="12937681"/>
            <a:ext cx="22120287" cy="4801142"/>
            <a:chOff x="0" y="0"/>
            <a:chExt cx="29493716" cy="640152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9493716" cy="585890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42620"/>
              <a:ext cx="29493716" cy="5858903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860636" y="1512000"/>
            <a:ext cx="13662727" cy="79509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643617" y="9892073"/>
            <a:ext cx="14096765" cy="254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latin typeface="Prompt Bold Bold"/>
              </a:rPr>
              <a:t>X win ถ้า X ชนะ พื้นหลังจะเป็นแถบสีเขียวทั้ง 3 ช่อง</a:t>
            </a:r>
          </a:p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latin typeface="Prompt Bold Bold"/>
              </a:rPr>
              <a:t> และข้อความ X win ปรากฎขึ้นในส่วนบนหน้าต่างเกม</a:t>
            </a:r>
          </a:p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latin typeface="Prompt Bold Bold"/>
              </a:rPr>
              <a:t>O win ถ้า O ชนะ พื้นหลังจะเป็นแถบสีเขียวทั้ง 3 ช่อง</a:t>
            </a:r>
          </a:p>
          <a:p>
            <a:pPr algn="ctr">
              <a:lnSpc>
                <a:spcPts val="5096"/>
              </a:lnSpc>
            </a:pPr>
            <a:r>
              <a:rPr lang="en-US" sz="3640">
                <a:solidFill>
                  <a:srgbClr val="12154C"/>
                </a:solidFill>
                <a:cs typeface="Prompt Bold Bold"/>
              </a:rPr>
              <a:t>และข้อความ O win ปรากฎขึ้นในส่วนบนหน้าต่างเกม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4859">
            <a:off x="14433004" y="849423"/>
            <a:ext cx="7222362" cy="156265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1077997" y="11700474"/>
            <a:ext cx="5179994" cy="470732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791870" y="3419526"/>
            <a:ext cx="8205496" cy="828094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736" b="0"/>
          <a:stretch>
            <a:fillRect/>
          </a:stretch>
        </p:blipFill>
        <p:spPr>
          <a:xfrm flipH="false" flipV="false" rot="0">
            <a:off x="11201118" y="3419526"/>
            <a:ext cx="8173296" cy="82809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1262" y="7560000"/>
            <a:ext cx="12259661" cy="12759292"/>
            <a:chOff x="0" y="0"/>
            <a:chExt cx="16346215" cy="1701239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75496" y="1909397"/>
              <a:ext cx="11673353" cy="1238552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097366" y="2717472"/>
              <a:ext cx="11673353" cy="1238552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-10649167">
            <a:off x="13461509" y="-4867646"/>
            <a:ext cx="12259661" cy="12759292"/>
            <a:chOff x="0" y="0"/>
            <a:chExt cx="16346215" cy="1701239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75496" y="1909397"/>
              <a:ext cx="11673353" cy="1238552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097366" y="2717472"/>
              <a:ext cx="11673353" cy="12385520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33613" y="4035649"/>
            <a:ext cx="14916773" cy="561246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851355" y="10803345"/>
            <a:ext cx="7681290" cy="113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17"/>
              </a:lnSpc>
            </a:pPr>
            <a:r>
              <a:rPr lang="en-US" sz="6655">
                <a:solidFill>
                  <a:srgbClr val="12154C"/>
                </a:solidFill>
                <a:latin typeface="Prompt Bold Bold"/>
              </a:rPr>
              <a:t>Code ที่รันตัว game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678398"/>
            <a:ext cx="21701354" cy="4710214"/>
            <a:chOff x="0" y="0"/>
            <a:chExt cx="28935139" cy="62802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8935139" cy="574794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32343"/>
              <a:ext cx="28935139" cy="5747942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493908" y="7560000"/>
            <a:ext cx="4396183" cy="301138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2000" y="2310226"/>
            <a:ext cx="18360000" cy="4409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83"/>
              </a:lnSpc>
            </a:pPr>
            <a:r>
              <a:rPr lang="en-US" sz="25774">
                <a:solidFill>
                  <a:srgbClr val="12154C"/>
                </a:solidFill>
                <a:latin typeface="Dosis Extra Bold"/>
              </a:rPr>
              <a:t>GAME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149" b="0"/>
          <a:stretch>
            <a:fillRect/>
          </a:stretch>
        </p:blipFill>
        <p:spPr>
          <a:xfrm flipH="false" flipV="false" rot="0">
            <a:off x="0" y="11586026"/>
            <a:ext cx="1467626" cy="35339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070" r="0" b="7070"/>
          <a:stretch>
            <a:fillRect/>
          </a:stretch>
        </p:blipFill>
        <p:spPr>
          <a:xfrm flipH="false" flipV="false" rot="0">
            <a:off x="0" y="0"/>
            <a:ext cx="21384000" cy="2845800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12000" y="3854250"/>
            <a:ext cx="18360000" cy="975375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086267" y="1743258"/>
            <a:ext cx="7211465" cy="145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41"/>
              </a:lnSpc>
            </a:pPr>
            <a:r>
              <a:rPr lang="en-US" sz="8458">
                <a:solidFill>
                  <a:srgbClr val="12154C"/>
                </a:solidFill>
                <a:cs typeface="Prompt Bold Bold"/>
              </a:rPr>
              <a:t>สาธิตวิธีการเล่น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680160">
            <a:off x="364114" y="8953459"/>
            <a:ext cx="4395294" cy="75269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1476913">
            <a:off x="13519278" y="-1335195"/>
            <a:ext cx="9514518" cy="94074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91568">
            <a:off x="3059953" y="9382431"/>
            <a:ext cx="4570096" cy="596423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07463" y="4432491"/>
            <a:ext cx="15169073" cy="5193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68"/>
              </a:lnSpc>
              <a:spcBef>
                <a:spcPct val="0"/>
              </a:spcBef>
            </a:pPr>
            <a:r>
              <a:rPr lang="en-US" sz="25262">
                <a:solidFill>
                  <a:srgbClr val="12154C"/>
                </a:solidFill>
                <a:latin typeface="Dosis Extra Bold"/>
              </a:rPr>
              <a:t>TANK YOU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678398"/>
            <a:ext cx="21701354" cy="4710214"/>
            <a:chOff x="0" y="0"/>
            <a:chExt cx="28935139" cy="62802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8935139" cy="574794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32343"/>
              <a:ext cx="28935139" cy="5747942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3830892" y="3918290"/>
            <a:ext cx="13722216" cy="117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4"/>
              </a:lnSpc>
            </a:pPr>
            <a:r>
              <a:rPr lang="en-US" sz="6924">
                <a:solidFill>
                  <a:srgbClr val="12154C"/>
                </a:solidFill>
                <a:latin typeface="Prompt Bold Bold"/>
              </a:rPr>
              <a:t>https://youtu.be/0m2I3Lj6gQA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7912" y="7811634"/>
            <a:ext cx="18988176" cy="124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1"/>
              </a:lnSpc>
            </a:pPr>
            <a:r>
              <a:rPr lang="en-US" sz="7243">
                <a:solidFill>
                  <a:srgbClr val="12154C"/>
                </a:solidFill>
                <a:latin typeface="Prompt Bold"/>
              </a:rPr>
              <a:t>https://github.com/phimonnat/TicTaeToe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52248" y="3914063"/>
            <a:ext cx="11357754" cy="873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ชื่อ-สกุล : นางสาวพิมลนาฎ หัตถกอง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รหัสนิสิต : 6530300368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นิสิตชั้นปีที่ : 1 ปีการศึกษา 2565 ภาคเรียนที่ 2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คณะ : วิศวกรรมศาสตร์ศรีราชา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สาขา : วิศวกรรมคอมพิวเตอร์และสารสนเทศศาสตร์ 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เสนออาจารย์ : อาจารย์ กุลวดี สมบูรณ์วิวัฒน์ </a:t>
            </a:r>
          </a:p>
          <a:p>
            <a:pPr>
              <a:lnSpc>
                <a:spcPts val="5361"/>
              </a:lnSpc>
            </a:pPr>
          </a:p>
          <a:p>
            <a:pPr>
              <a:lnSpc>
                <a:spcPts val="5361"/>
              </a:lnSpc>
              <a:spcBef>
                <a:spcPct val="0"/>
              </a:spcBef>
            </a:pPr>
            <a:r>
              <a:rPr lang="en-US" sz="3829">
                <a:solidFill>
                  <a:srgbClr val="12154C"/>
                </a:solidFill>
                <a:cs typeface="Dosis Extra Bold"/>
              </a:rPr>
              <a:t>มหาวิทยาลัย : เกษตรศาสตร์วิทยาเขตศรีราชา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89807" y="13210620"/>
            <a:ext cx="22120287" cy="4801142"/>
            <a:chOff x="0" y="0"/>
            <a:chExt cx="29493716" cy="640152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29493716" cy="585890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42620"/>
              <a:ext cx="29493716" cy="5858903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034531">
            <a:off x="7836836" y="-329365"/>
            <a:ext cx="5710329" cy="57103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16194" t="0" r="14518" b="7151"/>
          <a:stretch>
            <a:fillRect/>
          </a:stretch>
        </p:blipFill>
        <p:spPr>
          <a:xfrm flipH="false" flipV="false" rot="0">
            <a:off x="16121482" y="3174864"/>
            <a:ext cx="3750518" cy="438513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493117" y="1028090"/>
            <a:ext cx="6397766" cy="208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62"/>
              </a:lnSpc>
              <a:spcBef>
                <a:spcPct val="0"/>
              </a:spcBef>
            </a:pPr>
            <a:r>
              <a:rPr lang="en-US" sz="9901">
                <a:solidFill>
                  <a:srgbClr val="12154C"/>
                </a:solidFill>
                <a:latin typeface="Dosis Extra Bold"/>
              </a:rPr>
              <a:t>ORGANIZER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2145405"/>
            <a:ext cx="9014165" cy="321232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47906" y="2037312"/>
            <a:ext cx="10688187" cy="117142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036858" y="169313"/>
            <a:ext cx="1310283" cy="197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99"/>
              </a:lnSpc>
              <a:spcBef>
                <a:spcPct val="0"/>
              </a:spcBef>
            </a:pPr>
            <a:r>
              <a:rPr lang="en-US" sz="11499">
                <a:solidFill>
                  <a:srgbClr val="12154C"/>
                </a:solidFill>
                <a:latin typeface="Dosis Extra Bold"/>
              </a:rPr>
              <a:t>UI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1621633"/>
            <a:ext cx="9014165" cy="321232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80783" y="11774033"/>
            <a:ext cx="9816846" cy="34983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28383" y="11621633"/>
            <a:ext cx="9816846" cy="34983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2145405"/>
            <a:ext cx="9014165" cy="32123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21155" b="0"/>
          <a:stretch>
            <a:fillRect/>
          </a:stretch>
        </p:blipFill>
        <p:spPr>
          <a:xfrm flipH="false" flipV="false" rot="0">
            <a:off x="6436089" y="2927726"/>
            <a:ext cx="8511822" cy="1044309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703983" y="321713"/>
            <a:ext cx="10280834" cy="195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099"/>
              </a:lnSpc>
              <a:spcBef>
                <a:spcPct val="0"/>
              </a:spcBef>
            </a:pPr>
            <a:r>
              <a:rPr lang="en-US" sz="11499">
                <a:solidFill>
                  <a:srgbClr val="12154C"/>
                </a:solidFill>
                <a:latin typeface="Dosis Extra Bold"/>
              </a:rPr>
              <a:t>CLASS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910839">
            <a:off x="13219133" y="6353582"/>
            <a:ext cx="12331776" cy="12834345"/>
            <a:chOff x="0" y="0"/>
            <a:chExt cx="16442368" cy="1711246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590646" y="1920629"/>
              <a:ext cx="11742018" cy="1245837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109704" y="2733457"/>
              <a:ext cx="11742018" cy="12458375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5463624">
            <a:off x="-2731709" y="-3193157"/>
            <a:ext cx="10440751" cy="10866254"/>
            <a:chOff x="0" y="0"/>
            <a:chExt cx="13921001" cy="1448833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193381" y="1626109"/>
              <a:ext cx="9941430" cy="10547937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786190" y="2314293"/>
              <a:ext cx="9941430" cy="10547937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99999">
            <a:off x="13653069" y="4360138"/>
            <a:ext cx="2715576" cy="293431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689514" y="5421066"/>
            <a:ext cx="16004972" cy="3849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5"/>
              </a:lnSpc>
            </a:pPr>
            <a:r>
              <a:rPr lang="en-US" sz="22468">
                <a:solidFill>
                  <a:srgbClr val="12154C"/>
                </a:solidFill>
                <a:latin typeface="Dosis Extra Bold"/>
              </a:rPr>
              <a:t>CODE 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652054">
            <a:off x="4683569" y="8710812"/>
            <a:ext cx="2586734" cy="27950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28383" y="11621633"/>
            <a:ext cx="9816846" cy="34983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69835" y="12145405"/>
            <a:ext cx="9014165" cy="32123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2577" t="368" r="2577" b="0"/>
          <a:stretch>
            <a:fillRect/>
          </a:stretch>
        </p:blipFill>
        <p:spPr>
          <a:xfrm flipH="false" flipV="false" rot="0">
            <a:off x="3000668" y="1512000"/>
            <a:ext cx="15382664" cy="77517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058914" y="9982364"/>
            <a:ext cx="17266173" cy="1639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1"/>
              </a:lnSpc>
            </a:pPr>
          </a:p>
          <a:p>
            <a:pPr algn="ctr">
              <a:lnSpc>
                <a:spcPts val="6621"/>
              </a:lnSpc>
              <a:spcBef>
                <a:spcPct val="0"/>
              </a:spcBef>
            </a:pPr>
            <a:r>
              <a:rPr lang="en-US" sz="4729">
                <a:solidFill>
                  <a:srgbClr val="12154C"/>
                </a:solidFill>
                <a:latin typeface="Prompt Bold"/>
              </a:rPr>
              <a:t> import function เข้ามาใช้ แล้วสร้าง Class ชื่อ TicTacToe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47352" y="11819402"/>
            <a:ext cx="7893189" cy="330059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4524" y="12621300"/>
            <a:ext cx="7176677" cy="30009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24824" y="1105476"/>
            <a:ext cx="14934352" cy="941024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323387" y="10581000"/>
            <a:ext cx="15158552" cy="2307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8"/>
              </a:lnSpc>
            </a:pPr>
          </a:p>
          <a:p>
            <a:pPr algn="ctr">
              <a:lnSpc>
                <a:spcPts val="4588"/>
              </a:lnSpc>
            </a:pPr>
            <a:r>
              <a:rPr lang="en-US" sz="3277">
                <a:solidFill>
                  <a:srgbClr val="12154C"/>
                </a:solidFill>
                <a:cs typeface="Prompt Bold Bold"/>
              </a:rPr>
              <a:t>เป็นการสร้าง Frame หน้าต่างของเกม กำหนดสีพื้นหลัง ใช้สีประเภท RGB และตั้งค่าในส่วนของข้อความ ฟร้อนท์ ขนาด ให้อยู่กึ่งกลางของหน้าต่าง และตั้งค่าให้ข้อความแสดงชื่อเกม ชื่อ TICTACTOE และกำหนดตารางให้มี 9 ช่อง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45092" y="-2687004"/>
            <a:ext cx="22665048" cy="4919381"/>
            <a:chOff x="0" y="0"/>
            <a:chExt cx="30220064" cy="655917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0220064" cy="600319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55983"/>
              <a:ext cx="30220064" cy="6003191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21073" y="3055969"/>
            <a:ext cx="15341854" cy="900806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48564" y="12778406"/>
            <a:ext cx="6886873" cy="89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5228">
                <a:solidFill>
                  <a:srgbClr val="12154C"/>
                </a:solidFill>
                <a:latin typeface="Prompt Bold Bold"/>
              </a:rPr>
              <a:t> Action performance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1262" y="8525957"/>
            <a:ext cx="11331529" cy="11793335"/>
            <a:chOff x="0" y="0"/>
            <a:chExt cx="15108706" cy="157244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380515" y="1764844"/>
              <a:ext cx="10789608" cy="1144786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938583" y="2511743"/>
              <a:ext cx="10789608" cy="1144786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10716834">
            <a:off x="15361316" y="-4683615"/>
            <a:ext cx="10236274" cy="10653443"/>
            <a:chOff x="0" y="0"/>
            <a:chExt cx="13648365" cy="1420459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2150425" y="1594262"/>
              <a:ext cx="9746732" cy="10341361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529880">
              <a:off x="1751208" y="2268969"/>
              <a:ext cx="9746732" cy="10341361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049810" y="1512000"/>
            <a:ext cx="15284380" cy="808724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318888" y="10774672"/>
            <a:ext cx="12746224" cy="174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6"/>
              </a:lnSpc>
            </a:pPr>
            <a:r>
              <a:rPr lang="en-US" sz="5004">
                <a:solidFill>
                  <a:srgbClr val="12154C"/>
                </a:solidFill>
                <a:latin typeface="Prompt Bold"/>
              </a:rPr>
              <a:t> FirstTurn</a:t>
            </a:r>
          </a:p>
          <a:p>
            <a:pPr algn="ctr">
              <a:lnSpc>
                <a:spcPts val="7006"/>
              </a:lnSpc>
            </a:pPr>
            <a:r>
              <a:rPr lang="en-US" sz="5004">
                <a:solidFill>
                  <a:srgbClr val="12154C"/>
                </a:solidFill>
                <a:cs typeface="Prompt Bold"/>
              </a:rPr>
              <a:t>เป็นส่วนของการสุ่ม Turn ของผู้เล่น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DAFfFW2MWYs</dc:identifier>
  <dcterms:modified xsi:type="dcterms:W3CDTF">2011-08-01T06:04:30Z</dcterms:modified>
  <cp:revision>1</cp:revision>
  <dc:title>TicTacToe</dc:title>
</cp:coreProperties>
</file>